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3"/>
  </p:notesMasterIdLst>
  <p:sldIdLst>
    <p:sldId id="27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1600"/>
    <a:srgbClr val="196B24"/>
    <a:srgbClr val="E7E7E7"/>
    <a:srgbClr val="F3F3F3"/>
    <a:srgbClr val="14541C"/>
    <a:srgbClr val="000000"/>
    <a:srgbClr val="14571E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08"/>
    <p:restoredTop sz="96110"/>
  </p:normalViewPr>
  <p:slideViewPr>
    <p:cSldViewPr snapToGrid="0">
      <p:cViewPr varScale="1">
        <p:scale>
          <a:sx n="107" d="100"/>
          <a:sy n="107" d="100"/>
        </p:scale>
        <p:origin x="816" y="168"/>
      </p:cViewPr>
      <p:guideLst>
        <p:guide orient="horz" pos="2381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1E583-B07E-6542-BE85-B45D07A52B3B}" type="datetimeFigureOut">
              <a:rPr lang="fr-FR" smtClean="0"/>
              <a:t>04/08/2026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B8440-1097-9945-B3B4-E5018C4A97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43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A11B3-6649-6B74-6DA1-438A372D4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8B08509-8E39-0C96-64BC-258E27EEA0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C5AB0E3-67A6-7CC1-B936-DAC4FF9213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2C9A5B5-7F76-00EE-728C-DAB62214A1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B8440-1097-9945-B3B4-E5018C4A972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725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627C6-853A-4145-BE4E-2544655BAC22}" type="datetime1">
              <a:rPr lang="fr-FR" smtClean="0"/>
              <a:t>04/08/2026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347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C4501-B4B2-624D-B6B8-B45E88AD425D}" type="datetime1">
              <a:rPr lang="fr-FR" smtClean="0"/>
              <a:t>04/08/2026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60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154F-A0F7-444F-9D28-7E958B9B498C}" type="datetime1">
              <a:rPr lang="fr-FR" smtClean="0"/>
              <a:t>04/08/2026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33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4A-E20F-694B-B2AD-3EF9190FFDA9}" type="datetime1">
              <a:rPr lang="fr-FR" smtClean="0"/>
              <a:t>04/08/2026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25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F49CC-269B-C64D-85A3-6143954F9F7C}" type="datetime1">
              <a:rPr lang="fr-FR" smtClean="0"/>
              <a:t>04/08/2026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922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82A6F-0985-E94C-BF96-1C8A531BA775}" type="datetime1">
              <a:rPr lang="fr-FR" smtClean="0"/>
              <a:t>04/08/2026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304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32942-0B90-3C49-9E49-4AECDE810B99}" type="datetime1">
              <a:rPr lang="fr-FR" smtClean="0"/>
              <a:t>04/08/2026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648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6E1D-CFB5-3A46-87C3-9C6D316B5C74}" type="datetime1">
              <a:rPr lang="fr-FR" smtClean="0"/>
              <a:t>04/08/2026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65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71B2E-FBA1-9049-AD70-F35C425914AF}" type="datetime1">
              <a:rPr lang="fr-FR" smtClean="0"/>
              <a:t>04/08/2026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92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29C2-3D26-CC46-A9D1-84B8785AEF48}" type="datetime1">
              <a:rPr lang="fr-FR" smtClean="0"/>
              <a:t>04/08/2026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82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2BB39-B271-8644-B46E-55A6840A7F65}" type="datetime1">
              <a:rPr lang="fr-FR" smtClean="0"/>
              <a:t>04/08/2026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1306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E10FB9-354A-DE4B-B689-35881AC16345}" type="datetime1">
              <a:rPr lang="fr-FR" smtClean="0"/>
              <a:t>04/08/2026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D75148-7FB5-9A4E-AA2E-98DD785206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463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microsoft.com/office/2007/relationships/media" Target="../media/media7.MOV"/><Relationship Id="rId18" Type="http://schemas.openxmlformats.org/officeDocument/2006/relationships/notesSlide" Target="../notesSlides/notesSlide1.xml"/><Relationship Id="rId26" Type="http://schemas.openxmlformats.org/officeDocument/2006/relationships/image" Target="../media/image7.png"/><Relationship Id="rId3" Type="http://schemas.microsoft.com/office/2007/relationships/media" Target="../media/media2.mp4"/><Relationship Id="rId21" Type="http://schemas.openxmlformats.org/officeDocument/2006/relationships/image" Target="../media/image2.jpg"/><Relationship Id="rId7" Type="http://schemas.microsoft.com/office/2007/relationships/media" Target="../media/media4.mp4"/><Relationship Id="rId12" Type="http://schemas.openxmlformats.org/officeDocument/2006/relationships/video" Target="../media/media6.MOV"/><Relationship Id="rId17" Type="http://schemas.openxmlformats.org/officeDocument/2006/relationships/slideLayout" Target="../slideLayouts/slideLayout1.xml"/><Relationship Id="rId25" Type="http://schemas.openxmlformats.org/officeDocument/2006/relationships/image" Target="../media/image6.png"/><Relationship Id="rId2" Type="http://schemas.openxmlformats.org/officeDocument/2006/relationships/video" Target="../media/media1.mp4"/><Relationship Id="rId16" Type="http://schemas.openxmlformats.org/officeDocument/2006/relationships/video" Target="../media/media8.mp4"/><Relationship Id="rId20" Type="http://schemas.microsoft.com/office/2007/relationships/hdphoto" Target="../media/hdphoto1.wdp"/><Relationship Id="rId29" Type="http://schemas.openxmlformats.org/officeDocument/2006/relationships/image" Target="../media/image10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microsoft.com/office/2007/relationships/media" Target="../media/media6.MOV"/><Relationship Id="rId24" Type="http://schemas.openxmlformats.org/officeDocument/2006/relationships/image" Target="../media/image5.png"/><Relationship Id="rId5" Type="http://schemas.microsoft.com/office/2007/relationships/media" Target="../media/media3.mp4"/><Relationship Id="rId15" Type="http://schemas.microsoft.com/office/2007/relationships/media" Target="../media/media8.mp4"/><Relationship Id="rId23" Type="http://schemas.openxmlformats.org/officeDocument/2006/relationships/image" Target="../media/image4.png"/><Relationship Id="rId28" Type="http://schemas.openxmlformats.org/officeDocument/2006/relationships/image" Target="../media/image9.png"/><Relationship Id="rId10" Type="http://schemas.openxmlformats.org/officeDocument/2006/relationships/video" Target="../media/media5.MOV"/><Relationship Id="rId19" Type="http://schemas.openxmlformats.org/officeDocument/2006/relationships/image" Target="../media/image1.png"/><Relationship Id="rId4" Type="http://schemas.openxmlformats.org/officeDocument/2006/relationships/video" Target="../media/media2.mp4"/><Relationship Id="rId9" Type="http://schemas.microsoft.com/office/2007/relationships/media" Target="../media/media5.MOV"/><Relationship Id="rId14" Type="http://schemas.openxmlformats.org/officeDocument/2006/relationships/video" Target="../media/media7.MOV"/><Relationship Id="rId22" Type="http://schemas.openxmlformats.org/officeDocument/2006/relationships/image" Target="../media/image3.jpg"/><Relationship Id="rId27" Type="http://schemas.openxmlformats.org/officeDocument/2006/relationships/image" Target="../media/image8.png"/><Relationship Id="rId30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2AEE9-4C28-A1A5-3702-21FFAD23D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942509-CC3D-E356-18C0-78CC1C6FEBF8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221750" cy="755967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8D5DF66-8411-91A4-3519-E65A108AFF3D}"/>
              </a:ext>
            </a:extLst>
          </p:cNvPr>
          <p:cNvSpPr txBox="1"/>
          <p:nvPr/>
        </p:nvSpPr>
        <p:spPr>
          <a:xfrm>
            <a:off x="2779161" y="992246"/>
            <a:ext cx="1932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>
                <a:solidFill>
                  <a:srgbClr val="196B24"/>
                </a:solidFill>
                <a:latin typeface="Montserrat SemiBold" pitchFamily="2" charset="77"/>
              </a:rPr>
              <a:t>Quelques vidéos</a:t>
            </a:r>
          </a:p>
        </p:txBody>
      </p:sp>
      <p:pic>
        <p:nvPicPr>
          <p:cNvPr id="11" name="Image 10" descr="Une image contenant nuage, texte, nature, eau&#10;&#10;Le contenu généré par l’IA peut être incorrect.">
            <a:extLst>
              <a:ext uri="{FF2B5EF4-FFF2-40B4-BE49-F238E27FC236}">
                <a16:creationId xmlns:a16="http://schemas.microsoft.com/office/drawing/2014/main" id="{63422F89-F471-4724-CFE5-DD33A899D20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4422" y="334378"/>
            <a:ext cx="2251315" cy="867507"/>
          </a:xfrm>
          <a:prstGeom prst="rect">
            <a:avLst/>
          </a:prstGeom>
        </p:spPr>
      </p:pic>
      <p:pic>
        <p:nvPicPr>
          <p:cNvPr id="12" name="Image 11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E8DC3616-1CB6-3BF3-B15A-861ACC993EA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201192" y="315994"/>
            <a:ext cx="1218220" cy="6369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E942509-CC3D-E356-18C0-78CC1C6FEBF8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" t="9534" r="-1" b="75438"/>
          <a:stretch>
            <a:fillRect/>
          </a:stretch>
        </p:blipFill>
        <p:spPr bwMode="auto">
          <a:xfrm>
            <a:off x="454422" y="345549"/>
            <a:ext cx="168275" cy="862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AHPB Inauguration.mp4">
            <a:hlinkClick r:id="" action="ppaction://media"/>
            <a:extLst>
              <a:ext uri="{FF2B5EF4-FFF2-40B4-BE49-F238E27FC236}">
                <a16:creationId xmlns:a16="http://schemas.microsoft.com/office/drawing/2014/main" id="{C87B40FF-F9E1-3A0F-E0A6-BBED594230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54422" y="1705938"/>
            <a:ext cx="3924924" cy="2212177"/>
          </a:xfrm>
          <a:prstGeom prst="rect">
            <a:avLst/>
          </a:prstGeom>
        </p:spPr>
      </p:pic>
      <p:pic>
        <p:nvPicPr>
          <p:cNvPr id="32" name="La Chorale La Volière.mp4">
            <a:hlinkClick r:id="" action="ppaction://media"/>
            <a:extLst>
              <a:ext uri="{FF2B5EF4-FFF2-40B4-BE49-F238E27FC236}">
                <a16:creationId xmlns:a16="http://schemas.microsoft.com/office/drawing/2014/main" id="{BE0E5170-00D1-0F53-0D3B-52C8B9EABEB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7456196" y="1443307"/>
            <a:ext cx="2963216" cy="1670137"/>
          </a:xfrm>
          <a:prstGeom prst="rect">
            <a:avLst/>
          </a:prstGeom>
        </p:spPr>
      </p:pic>
      <p:pic>
        <p:nvPicPr>
          <p:cNvPr id="35" name="Lectures sous les voûtes .mp4">
            <a:hlinkClick r:id="" action="ppaction://media"/>
            <a:extLst>
              <a:ext uri="{FF2B5EF4-FFF2-40B4-BE49-F238E27FC236}">
                <a16:creationId xmlns:a16="http://schemas.microsoft.com/office/drawing/2014/main" id="{31F469CE-19A3-8703-C32B-B3E963EE3EE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432930" y="3494888"/>
            <a:ext cx="2963217" cy="1670136"/>
          </a:xfrm>
          <a:prstGeom prst="rect">
            <a:avLst/>
          </a:prstGeom>
        </p:spPr>
      </p:pic>
      <p:pic>
        <p:nvPicPr>
          <p:cNvPr id="47" name="5ceeb670-9dd0-4565-b360-3f645cf6a06b.mp4">
            <a:hlinkClick r:id="" action="ppaction://media"/>
            <a:extLst>
              <a:ext uri="{FF2B5EF4-FFF2-40B4-BE49-F238E27FC236}">
                <a16:creationId xmlns:a16="http://schemas.microsoft.com/office/drawing/2014/main" id="{1BC32AE6-2D70-CAE1-373F-B9C18619BE31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864689" y="952942"/>
            <a:ext cx="1932309" cy="3436018"/>
          </a:xfrm>
          <a:prstGeom prst="rect">
            <a:avLst/>
          </a:prstGeom>
        </p:spPr>
      </p:pic>
      <p:pic>
        <p:nvPicPr>
          <p:cNvPr id="48" name="IMG_0020.MOV">
            <a:hlinkClick r:id="" action="ppaction://media"/>
            <a:extLst>
              <a:ext uri="{FF2B5EF4-FFF2-40B4-BE49-F238E27FC236}">
                <a16:creationId xmlns:a16="http://schemas.microsoft.com/office/drawing/2014/main" id="{5850A237-0A2B-7A0A-0978-466D29A78D45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777371" y="4842335"/>
            <a:ext cx="3137070" cy="1764398"/>
          </a:xfrm>
          <a:prstGeom prst="rect">
            <a:avLst/>
          </a:prstGeom>
        </p:spPr>
      </p:pic>
      <p:pic>
        <p:nvPicPr>
          <p:cNvPr id="3" name="IMG_9918.MOV">
            <a:hlinkClick r:id="" action="ppaction://media"/>
            <a:extLst>
              <a:ext uri="{FF2B5EF4-FFF2-40B4-BE49-F238E27FC236}">
                <a16:creationId xmlns:a16="http://schemas.microsoft.com/office/drawing/2014/main" id="{FCB4398C-A3D6-4D14-C509-47839004870C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54422" y="4282450"/>
            <a:ext cx="1422219" cy="2528035"/>
          </a:xfrm>
          <a:prstGeom prst="rect">
            <a:avLst/>
          </a:prstGeom>
        </p:spPr>
      </p:pic>
      <p:pic>
        <p:nvPicPr>
          <p:cNvPr id="9" name="IMG_0002.MOV">
            <a:hlinkClick r:id="" action="ppaction://media"/>
            <a:extLst>
              <a:ext uri="{FF2B5EF4-FFF2-40B4-BE49-F238E27FC236}">
                <a16:creationId xmlns:a16="http://schemas.microsoft.com/office/drawing/2014/main" id="{07BC3940-1FB8-859A-3691-01276F291DEE}"/>
              </a:ext>
            </a:extLst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7118152" y="5546468"/>
            <a:ext cx="3277995" cy="1843659"/>
          </a:xfrm>
          <a:prstGeom prst="rect">
            <a:avLst/>
          </a:prstGeom>
        </p:spPr>
      </p:pic>
      <p:pic>
        <p:nvPicPr>
          <p:cNvPr id="18" name="WhatsApp Video 2026-05-30 at 16.47.39">
            <a:hlinkClick r:id="" action="ppaction://media"/>
            <a:extLst>
              <a:ext uri="{FF2B5EF4-FFF2-40B4-BE49-F238E27FC236}">
                <a16:creationId xmlns:a16="http://schemas.microsoft.com/office/drawing/2014/main" id="{D687F3C9-3177-F034-2BEF-2D6039E98387}"/>
              </a:ext>
            </a:extLst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2095907" y="4697262"/>
            <a:ext cx="1422219" cy="252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9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4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3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77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186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678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86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64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566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video>
              <p:cMediaNode vol="80000">
                <p:cTn id="53" fill="hold" display="0">
                  <p:stCondLst>
                    <p:cond delay="indefinite"/>
                  </p:stCondLst>
                </p:cTn>
                <p:tgtEl>
                  <p:spTgt spid="47"/>
                </p:tgtEl>
              </p:cMediaNode>
            </p:vide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48"/>
                </p:tgtEl>
              </p:cMediaNode>
            </p:vide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4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98485">
                <p:cTn id="7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6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 mute="1">
                <p:cTn id="7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11927</TotalTime>
  <Words>3</Words>
  <Application>Microsoft Macintosh PowerPoint</Application>
  <PresentationFormat>Personnalisé</PresentationFormat>
  <Paragraphs>2</Paragraphs>
  <Slides>1</Slides>
  <Notes>1</Notes>
  <HiddenSlides>0</HiddenSlides>
  <MMClips>8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Montserrat SemiBold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Lucas Gurdjian</dc:creator>
  <cp:lastModifiedBy>MAUD PIONICA</cp:lastModifiedBy>
  <cp:revision>254</cp:revision>
  <cp:lastPrinted>2026-07-13T08:56:25Z</cp:lastPrinted>
  <dcterms:created xsi:type="dcterms:W3CDTF">2026-04-30T08:52:19Z</dcterms:created>
  <dcterms:modified xsi:type="dcterms:W3CDTF">2026-08-04T08:30:10Z</dcterms:modified>
</cp:coreProperties>
</file>